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  <p:sldId id="258" r:id="rId5"/>
    <p:sldId id="259" r:id="rId6"/>
    <p:sldId id="262" r:id="rId7"/>
    <p:sldId id="263" r:id="rId8"/>
    <p:sldId id="264" r:id="rId9"/>
    <p:sldId id="266" r:id="rId10"/>
    <p:sldId id="268" r:id="rId1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5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gif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gif"/><Relationship Id="rId4" Type="http://schemas.openxmlformats.org/officeDocument/2006/relationships/image" Target="../media/image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gif"/><Relationship Id="rId4" Type="http://schemas.openxmlformats.org/officeDocument/2006/relationships/image" Target="../media/image12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gif"/><Relationship Id="rId4" Type="http://schemas.openxmlformats.org/officeDocument/2006/relationships/image" Target="../media/image6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zima5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276600" y="4114800"/>
            <a:ext cx="5638800" cy="178510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22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</a:t>
            </a:r>
          </a:p>
          <a:p>
            <a:r>
              <a:rPr lang="ru-RU" sz="22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«Детский сад с. Большая </a:t>
            </a:r>
            <a:r>
              <a:rPr lang="ru-RU" sz="2200" b="1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Гусиха</a:t>
            </a:r>
            <a:r>
              <a:rPr lang="ru-RU" sz="22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Базарно-Карабулакского</a:t>
            </a:r>
            <a:r>
              <a:rPr lang="ru-RU" sz="22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муниципального района </a:t>
            </a:r>
          </a:p>
          <a:p>
            <a:r>
              <a:rPr lang="ru-RU" sz="22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Саратовской области» </a:t>
            </a:r>
            <a:endParaRPr lang="ru-RU" sz="2200" b="1" cap="none" spc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66800" y="2667000"/>
            <a:ext cx="76962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«Наша </a:t>
            </a:r>
            <a:r>
              <a:rPr lang="ru-RU" sz="4800" b="1" dirty="0" err="1" smtClean="0">
                <a:ln w="11430"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Спортландия</a:t>
            </a:r>
            <a:r>
              <a:rPr lang="ru-RU" sz="4800" b="1" dirty="0" smtClean="0">
                <a:ln w="11430"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endParaRPr lang="ru-RU" sz="4800" b="1" cap="none" spc="0" dirty="0">
              <a:ln w="11430">
                <a:solidFill>
                  <a:schemeClr val="accent6">
                    <a:lumMod val="40000"/>
                    <a:lumOff val="60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90600" y="228600"/>
            <a:ext cx="8001000" cy="169277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6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Районный конкурс на лучший участок дошкольных образовательных учреждений «Зимняя сказка» </a:t>
            </a:r>
          </a:p>
          <a:p>
            <a:pPr algn="ctr"/>
            <a:r>
              <a:rPr lang="ru-RU" sz="2600" b="1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Базарно-карабулакского</a:t>
            </a:r>
            <a:r>
              <a:rPr lang="ru-RU" sz="26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муниципального района.</a:t>
            </a:r>
            <a:endParaRPr lang="ru-RU" sz="2600" b="1" cap="none" spc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2177514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5638800"/>
            <a:ext cx="838200" cy="83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zima5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90600" y="457200"/>
            <a:ext cx="76200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 Новым годом!</a:t>
            </a:r>
          </a:p>
          <a:p>
            <a:pPr algn="ctr"/>
            <a:r>
              <a:rPr lang="ru-RU" sz="4800" b="1" dirty="0" smtClean="0">
                <a:ln w="11430"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 новых встреч!</a:t>
            </a:r>
            <a:endParaRPr lang="ru-RU" sz="4800" b="1" cap="none" spc="0" dirty="0">
              <a:ln w="11430">
                <a:solidFill>
                  <a:schemeClr val="accent6">
                    <a:lumMod val="40000"/>
                    <a:lumOff val="60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51744321_h110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2743200"/>
            <a:ext cx="3429000" cy="2718110"/>
          </a:xfrm>
          <a:prstGeom prst="rect">
            <a:avLst/>
          </a:prstGeom>
        </p:spPr>
      </p:pic>
      <p:pic>
        <p:nvPicPr>
          <p:cNvPr id="7" name="Рисунок 6" descr="21775140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" y="5257800"/>
            <a:ext cx="1219200" cy="1219200"/>
          </a:xfrm>
          <a:prstGeom prst="rect">
            <a:avLst/>
          </a:prstGeom>
        </p:spPr>
      </p:pic>
      <p:pic>
        <p:nvPicPr>
          <p:cNvPr id="8" name="Рисунок 7" descr="21775140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24800" y="0"/>
            <a:ext cx="1219200" cy="121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zima5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676400" y="762000"/>
            <a:ext cx="65532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u="none" strike="noStrike" normalizeH="0" baseline="0" dirty="0" smtClean="0">
                <a:ln w="18415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Зима - раздолье для зимних игр и забав. Сколько веселья, радости и удовольствия доставляют детям игры в снежки, катание на санках, лыжах или коньках, спуски с ледяных горок.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u="none" strike="noStrike" normalizeH="0" baseline="0" dirty="0" smtClean="0">
                <a:ln w="18415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Педагоги нашего дошкольного образовательного учреждения творчески подходят к процессу развития дошкольников в игре.</a:t>
            </a:r>
            <a:endParaRPr kumimoji="0" lang="ru-RU" sz="2800" i="0" u="none" strike="noStrike" normalizeH="0" baseline="0" dirty="0" smtClean="0">
              <a:ln w="18415" cmpd="sng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u="none" strike="noStrike" normalizeH="0" baseline="0" dirty="0" smtClean="0">
                <a:ln w="18415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Хотим поделиться с вами результатами работы наших педагогов в ходе участия в районном конкурсе «Зимняя сказка».</a:t>
            </a:r>
            <a:endParaRPr kumimoji="0" lang="ru-RU" sz="2800" i="0" u="none" strike="noStrike" normalizeH="0" baseline="0" dirty="0" smtClean="0">
              <a:ln w="18415" cmpd="sng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2177514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5562600"/>
            <a:ext cx="914400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zima5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14400" y="228600"/>
            <a:ext cx="76962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«Забавная гусеница»</a:t>
            </a:r>
            <a:endParaRPr lang="ru-RU" sz="4800" b="1" cap="none" spc="0" dirty="0">
              <a:ln w="11430">
                <a:solidFill>
                  <a:schemeClr val="accent6">
                    <a:lumMod val="40000"/>
                    <a:lumOff val="60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7" name="Picture 1" descr="C:\Users\User\Desktop\презентация снежные фигуры\Фото078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1219200"/>
            <a:ext cx="5532437" cy="414820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8600" y="5473005"/>
            <a:ext cx="8915400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Гусеница у нас – загляденье, высший класс! </a:t>
            </a:r>
          </a:p>
          <a:p>
            <a:pPr algn="ctr"/>
            <a:r>
              <a:rPr lang="ru-RU" sz="2800" b="1" dirty="0" smtClean="0">
                <a:ln w="11430"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спине детей катает. </a:t>
            </a:r>
          </a:p>
          <a:p>
            <a:pPr algn="ctr"/>
            <a:r>
              <a:rPr lang="ru-RU" sz="2800" b="1" dirty="0" smtClean="0">
                <a:ln w="11430"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Взрослых взглядом завлекает!</a:t>
            </a:r>
            <a:endParaRPr lang="ru-RU" sz="2800" b="1" cap="none" spc="0" dirty="0">
              <a:ln w="11430">
                <a:solidFill>
                  <a:schemeClr val="accent6">
                    <a:lumMod val="40000"/>
                    <a:lumOff val="60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21775140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77200" y="0"/>
            <a:ext cx="838200" cy="83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zima5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073" name="Picture 1" descr="C:\Users\User\Desktop\презентация снежные фигуры\Фото0786 (5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914400"/>
            <a:ext cx="5410200" cy="405655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838200" y="0"/>
            <a:ext cx="76962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«Чудо-горка»</a:t>
            </a:r>
            <a:endParaRPr lang="ru-RU" sz="4800" b="1" cap="none" spc="0" dirty="0">
              <a:ln w="11430">
                <a:solidFill>
                  <a:schemeClr val="accent6">
                    <a:lumMod val="40000"/>
                    <a:lumOff val="60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8600" y="5042118"/>
            <a:ext cx="8915400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Горка ледяная,</a:t>
            </a:r>
          </a:p>
          <a:p>
            <a:pPr algn="ctr"/>
            <a:r>
              <a:rPr lang="ru-RU" sz="2800" b="1" dirty="0" smtClean="0">
                <a:ln w="11430"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скользкая такая</a:t>
            </a:r>
          </a:p>
          <a:p>
            <a:pPr algn="ctr"/>
            <a:r>
              <a:rPr lang="ru-RU" sz="2800" b="1" cap="none" spc="0" dirty="0" smtClean="0">
                <a:ln w="11430"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Только </a:t>
            </a:r>
            <a:r>
              <a:rPr lang="ru-RU" sz="2800" b="1" cap="none" spc="0" dirty="0" err="1" smtClean="0">
                <a:ln w="11430"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вниз,уже</a:t>
            </a:r>
            <a:r>
              <a:rPr lang="ru-RU" sz="2800" b="1" cap="none" spc="0" dirty="0" smtClean="0">
                <a:ln w="11430"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внизу,</a:t>
            </a:r>
          </a:p>
          <a:p>
            <a:pPr algn="ctr"/>
            <a:r>
              <a:rPr lang="ru-RU" sz="2800" b="1" cap="none" spc="0" dirty="0" smtClean="0">
                <a:ln w="11430"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Снова санки вверх везу.</a:t>
            </a:r>
            <a:endParaRPr lang="ru-RU" sz="2800" b="1" cap="none" spc="0" dirty="0">
              <a:ln w="11430">
                <a:solidFill>
                  <a:schemeClr val="accent6">
                    <a:lumMod val="40000"/>
                    <a:lumOff val="60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21775140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29600" y="0"/>
            <a:ext cx="914400" cy="914400"/>
          </a:xfrm>
          <a:prstGeom prst="rect">
            <a:avLst/>
          </a:prstGeom>
        </p:spPr>
      </p:pic>
      <p:pic>
        <p:nvPicPr>
          <p:cNvPr id="11" name="Рисунок 10" descr="21775140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" y="5715000"/>
            <a:ext cx="762000" cy="76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zima5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38200" y="0"/>
            <a:ext cx="76962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«Лабиринт»</a:t>
            </a:r>
            <a:endParaRPr lang="ru-RU" sz="4800" b="1" cap="none" spc="0" dirty="0">
              <a:ln w="11430">
                <a:solidFill>
                  <a:schemeClr val="accent6">
                    <a:lumMod val="40000"/>
                    <a:lumOff val="60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600" y="5042118"/>
            <a:ext cx="8915400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800" dirty="0" smtClean="0"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Мы в сугробах прокопали</a:t>
            </a:r>
            <a:br>
              <a:rPr lang="ru-RU" sz="2800" dirty="0" smtClean="0"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800" dirty="0" smtClean="0"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Лабиринты-тропки,</a:t>
            </a:r>
            <a:br>
              <a:rPr lang="ru-RU" sz="2800" dirty="0" smtClean="0"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800" dirty="0" smtClean="0"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Переходы, тупики,</a:t>
            </a:r>
            <a:br>
              <a:rPr lang="ru-RU" sz="2800" dirty="0" smtClean="0"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800" dirty="0" smtClean="0"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Развороты, горки</a:t>
            </a:r>
            <a:endParaRPr lang="ru-RU" sz="2800" b="1" cap="none" spc="0" dirty="0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User\Desktop\презентация снежные фигуры\0523825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1066800"/>
            <a:ext cx="6096000" cy="4057650"/>
          </a:xfrm>
          <a:prstGeom prst="rect">
            <a:avLst/>
          </a:prstGeom>
          <a:noFill/>
        </p:spPr>
      </p:pic>
      <p:pic>
        <p:nvPicPr>
          <p:cNvPr id="7" name="Рисунок 6" descr="21775140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24800" y="-152400"/>
            <a:ext cx="1219200" cy="1219200"/>
          </a:xfrm>
          <a:prstGeom prst="rect">
            <a:avLst/>
          </a:prstGeom>
        </p:spPr>
      </p:pic>
      <p:pic>
        <p:nvPicPr>
          <p:cNvPr id="8" name="Рисунок 7" descr="21775140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" y="5943600"/>
            <a:ext cx="533400" cy="53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zima5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38200" y="0"/>
            <a:ext cx="76962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«Барыня-печь»</a:t>
            </a:r>
            <a:endParaRPr lang="ru-RU" sz="4800" b="1" cap="none" spc="0" dirty="0">
              <a:ln w="11430">
                <a:solidFill>
                  <a:schemeClr val="accent6">
                    <a:lumMod val="40000"/>
                    <a:lumOff val="60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600" y="5410200"/>
            <a:ext cx="891540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8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зима, и холода</a:t>
            </a:r>
            <a:br>
              <a:rPr lang="ru-RU" sz="28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печкой вовсе не беда</a:t>
            </a:r>
            <a:r>
              <a:rPr lang="ru-RU" sz="2800" dirty="0" smtClean="0"/>
              <a:t>.</a:t>
            </a:r>
            <a:r>
              <a:rPr lang="ru-RU" sz="2800" b="1" cap="none" spc="0" dirty="0" smtClean="0">
                <a:ln w="11430"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cap="none" spc="0" dirty="0">
              <a:ln w="11430">
                <a:solidFill>
                  <a:schemeClr val="accent6">
                    <a:lumMod val="40000"/>
                    <a:lumOff val="60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C:\Users\User\Desktop\презентация снежные фигуры\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1295400"/>
            <a:ext cx="5513195" cy="3727450"/>
          </a:xfrm>
          <a:prstGeom prst="rect">
            <a:avLst/>
          </a:prstGeom>
          <a:noFill/>
        </p:spPr>
      </p:pic>
      <p:pic>
        <p:nvPicPr>
          <p:cNvPr id="8" name="Рисунок 7" descr="21775140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29600" y="0"/>
            <a:ext cx="914400" cy="914400"/>
          </a:xfrm>
          <a:prstGeom prst="rect">
            <a:avLst/>
          </a:prstGeom>
        </p:spPr>
      </p:pic>
      <p:pic>
        <p:nvPicPr>
          <p:cNvPr id="9" name="Рисунок 8" descr="21775140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" y="5638800"/>
            <a:ext cx="838200" cy="83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zima5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38200" y="1"/>
            <a:ext cx="76962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«Сударушка»</a:t>
            </a:r>
            <a:endParaRPr lang="ru-RU" sz="4800" b="1" cap="none" spc="0" dirty="0">
              <a:ln w="11430">
                <a:solidFill>
                  <a:schemeClr val="accent6">
                    <a:lumMod val="40000"/>
                    <a:lumOff val="60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C:\Users\User\Desktop\презентация снежные фигуры\388636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990600"/>
            <a:ext cx="6352540" cy="46482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828800" y="5715000"/>
            <a:ext cx="617220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2800" dirty="0" smtClean="0"/>
              <a:t> </a:t>
            </a:r>
            <a:r>
              <a:rPr lang="ru-RU" sz="28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Мы </a:t>
            </a:r>
            <a:r>
              <a:rPr lang="ru-RU" sz="28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снежную бабу слепили на славу.</a:t>
            </a:r>
            <a:br>
              <a:rPr lang="ru-RU" sz="28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славу, на славу, себе на забаву</a:t>
            </a:r>
            <a:r>
              <a:rPr lang="ru-RU" sz="28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cap="none" spc="0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21775140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" y="5867400"/>
            <a:ext cx="609600" cy="609600"/>
          </a:xfrm>
          <a:prstGeom prst="rect">
            <a:avLst/>
          </a:prstGeom>
        </p:spPr>
      </p:pic>
      <p:pic>
        <p:nvPicPr>
          <p:cNvPr id="9" name="Рисунок 8" descr="21775140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29600" y="0"/>
            <a:ext cx="914400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zima5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38200" y="0"/>
            <a:ext cx="76962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800" b="1" dirty="0" err="1" smtClean="0">
                <a:ln w="11430"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Мишка-топтышка</a:t>
            </a:r>
            <a:r>
              <a:rPr lang="ru-RU" sz="4800" b="1" dirty="0" smtClean="0">
                <a:ln w="11430"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endParaRPr lang="ru-RU" sz="4800" b="1" cap="none" spc="0" dirty="0">
              <a:ln w="11430">
                <a:solidFill>
                  <a:schemeClr val="accent6">
                    <a:lumMod val="40000"/>
                    <a:lumOff val="60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38200" y="5638800"/>
            <a:ext cx="754380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Мишка в гости нас позвал, </a:t>
            </a:r>
            <a:endParaRPr lang="ru-RU" sz="2800" b="1" dirty="0" smtClean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8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берлоге разрешил </a:t>
            </a:r>
            <a:r>
              <a:rPr lang="ru-RU" sz="28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поползать</a:t>
            </a:r>
            <a:r>
              <a:rPr lang="ru-RU" sz="2800" b="1" cap="none" spc="0" dirty="0" smtClean="0">
                <a:ln w="11430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cap="none" spc="0" dirty="0">
              <a:ln w="11430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1143000"/>
            <a:ext cx="3352800" cy="445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Рисунок 5" descr="21775140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" y="5715000"/>
            <a:ext cx="762000" cy="762000"/>
          </a:xfrm>
          <a:prstGeom prst="rect">
            <a:avLst/>
          </a:prstGeom>
        </p:spPr>
      </p:pic>
      <p:pic>
        <p:nvPicPr>
          <p:cNvPr id="7" name="Рисунок 6" descr="21775140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72400" y="0"/>
            <a:ext cx="1219200" cy="121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zima5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38200" y="0"/>
            <a:ext cx="76962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«Ледяной домик»</a:t>
            </a:r>
            <a:endParaRPr lang="ru-RU" sz="4800" b="1" cap="none" spc="0" dirty="0">
              <a:ln w="11430">
                <a:solidFill>
                  <a:schemeClr val="accent6">
                    <a:lumMod val="40000"/>
                    <a:lumOff val="60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67000" y="5029200"/>
            <a:ext cx="4648200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2800" dirty="0" smtClean="0"/>
              <a:t> </a:t>
            </a:r>
            <a:r>
              <a:rPr lang="ru-RU" sz="24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Ну-ка</a:t>
            </a:r>
            <a:r>
              <a:rPr lang="ru-RU" sz="24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руки </a:t>
            </a:r>
            <a:r>
              <a:rPr lang="ru-RU" sz="24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снежный ком.</a:t>
            </a:r>
          </a:p>
          <a:p>
            <a:r>
              <a:rPr lang="ru-RU" sz="24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Будем </a:t>
            </a:r>
            <a:r>
              <a:rPr lang="ru-RU" sz="24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строить </a:t>
            </a:r>
            <a:r>
              <a:rPr lang="ru-RU" sz="24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снежный </a:t>
            </a:r>
            <a:r>
              <a:rPr lang="ru-RU" sz="24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дом</a:t>
            </a:r>
            <a:r>
              <a:rPr lang="ru-RU" sz="24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Мы польем его водой, - </a:t>
            </a:r>
            <a:endParaRPr lang="ru-RU" sz="2400" dirty="0" smtClean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Дом </a:t>
            </a:r>
            <a:r>
              <a:rPr lang="ru-RU" sz="24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наш будет </a:t>
            </a:r>
            <a:r>
              <a:rPr lang="ru-RU" sz="24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ледяной</a:t>
            </a:r>
            <a:r>
              <a:rPr lang="ru-RU" sz="24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algn="ctr"/>
            <a:endParaRPr lang="ru-RU" sz="2800" b="1" cap="none" spc="0" dirty="0">
              <a:ln w="11430">
                <a:solidFill>
                  <a:schemeClr val="accent6">
                    <a:lumMod val="40000"/>
                    <a:lumOff val="60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C:\Users\User\Desktop\презентация снежные фигуры\a67c325e9bad8d153fb94104b720e278.jp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1066800"/>
            <a:ext cx="6767512" cy="3802929"/>
          </a:xfrm>
          <a:prstGeom prst="rect">
            <a:avLst/>
          </a:prstGeom>
          <a:noFill/>
        </p:spPr>
      </p:pic>
      <p:pic>
        <p:nvPicPr>
          <p:cNvPr id="7" name="Рисунок 6" descr="21775140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" y="5257800"/>
            <a:ext cx="1219200" cy="121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188</Words>
  <PresentationFormat>Экран (4:3)</PresentationFormat>
  <Paragraphs>34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15</cp:revision>
  <dcterms:created xsi:type="dcterms:W3CDTF">2017-12-19T12:11:09Z</dcterms:created>
  <dcterms:modified xsi:type="dcterms:W3CDTF">2017-12-19T13:21:02Z</dcterms:modified>
</cp:coreProperties>
</file>